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8"/>
  </p:notesMasterIdLst>
  <p:handoutMasterIdLst>
    <p:handoutMasterId r:id="rId49"/>
  </p:handoutMasterIdLst>
  <p:sldIdLst>
    <p:sldId id="256" r:id="rId18"/>
    <p:sldId id="257" r:id="rId19"/>
    <p:sldId id="258" r:id="rId20"/>
    <p:sldId id="259" r:id="rId21"/>
    <p:sldId id="260" r:id="rId22"/>
    <p:sldId id="263" r:id="rId23"/>
    <p:sldId id="262" r:id="rId24"/>
    <p:sldId id="264" r:id="rId25"/>
    <p:sldId id="265" r:id="rId26"/>
    <p:sldId id="266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78" r:id="rId36"/>
    <p:sldId id="279" r:id="rId37"/>
    <p:sldId id="280" r:id="rId38"/>
    <p:sldId id="281" r:id="rId39"/>
    <p:sldId id="282" r:id="rId40"/>
    <p:sldId id="284" r:id="rId41"/>
    <p:sldId id="289" r:id="rId42"/>
    <p:sldId id="290" r:id="rId43"/>
    <p:sldId id="285" r:id="rId44"/>
    <p:sldId id="286" r:id="rId45"/>
    <p:sldId id="287" r:id="rId46"/>
    <p:sldId id="288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rever Reign" id="{6A29DBA9-85FE-480E-82DF-52D44F121760}">
          <p14:sldIdLst>
            <p14:sldId id="256"/>
          </p14:sldIdLst>
        </p14:section>
        <p14:section name="Verse 1" id="{7C5494A0-883A-4531-A9ED-44A56D344EE7}">
          <p14:sldIdLst>
            <p14:sldId id="257"/>
            <p14:sldId id="258"/>
            <p14:sldId id="259"/>
            <p14:sldId id="260"/>
            <p14:sldId id="263"/>
          </p14:sldIdLst>
        </p14:section>
        <p14:section name="Verse 2" id="{3D306DC2-0F80-4FE1-856F-23EB11C9B0D5}">
          <p14:sldIdLst>
            <p14:sldId id="262"/>
            <p14:sldId id="264"/>
            <p14:sldId id="265"/>
            <p14:sldId id="266"/>
          </p14:sldIdLst>
        </p14:section>
        <p14:section name="Chorus" id="{1A70F7DB-21EC-47D0-B328-5FB4B2C4A968}">
          <p14:sldIdLst>
            <p14:sldId id="268"/>
            <p14:sldId id="269"/>
            <p14:sldId id="270"/>
            <p14:sldId id="271"/>
          </p14:sldIdLst>
        </p14:section>
        <p14:section name="Verse 3" id="{9A1F9F1F-9C9C-48BB-8D22-061B2180A409}">
          <p14:sldIdLst>
            <p14:sldId id="272"/>
            <p14:sldId id="273"/>
            <p14:sldId id="274"/>
            <p14:sldId id="275"/>
          </p14:sldIdLst>
        </p14:section>
        <p14:section name="Chorus" id="{28C8E76B-63A4-42CD-916A-0C3F6C1EEAB9}">
          <p14:sldIdLst>
            <p14:sldId id="278"/>
            <p14:sldId id="279"/>
            <p14:sldId id="280"/>
            <p14:sldId id="281"/>
          </p14:sldIdLst>
        </p14:section>
        <p14:section name="Bridge" id="{ADC807E9-E17E-4A51-9376-55D3D6E25AB2}">
          <p14:sldIdLst>
            <p14:sldId id="282"/>
            <p14:sldId id="284"/>
            <p14:sldId id="289"/>
            <p14:sldId id="290"/>
          </p14:sldIdLst>
        </p14:section>
        <p14:section name="Chorus" id="{C493D493-720D-41DF-865B-C706B2736E78}">
          <p14:sldIdLst>
            <p14:sldId id="285"/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slide" Target="slides/slide30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life, You are life,</a:t>
            </a:r>
          </a:p>
          <a:p>
            <a:pPr latinLnBrk="1"/>
            <a:r>
              <a:rPr lang="en-US" dirty="0"/>
              <a:t>In You death has lost its sting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61814328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Oh, I’m running to Your arms, </a:t>
            </a:r>
          </a:p>
          <a:p>
            <a:pPr latinLnBrk="1"/>
            <a:r>
              <a:rPr lang="en-US" dirty="0"/>
              <a:t>I’m running to Your arms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420854187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riches of Your love</a:t>
            </a:r>
          </a:p>
          <a:p>
            <a:pPr latinLnBrk="1"/>
            <a:r>
              <a:rPr lang="en-US" dirty="0"/>
              <a:t>Will always be enough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305251490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compares to Your embrace</a:t>
            </a:r>
          </a:p>
          <a:p>
            <a:pPr latinLnBrk="1"/>
            <a:r>
              <a:rPr lang="en-US" dirty="0"/>
              <a:t>Light of the world, forever reign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341923979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25093046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more, You are more</a:t>
            </a:r>
          </a:p>
          <a:p>
            <a:pPr latinLnBrk="1"/>
            <a:r>
              <a:rPr lang="en-US" dirty="0"/>
              <a:t>Than my words will ever say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27872381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Lord, You are Lord</a:t>
            </a:r>
          </a:p>
          <a:p>
            <a:pPr latinLnBrk="1"/>
            <a:r>
              <a:rPr lang="en-US" dirty="0"/>
              <a:t>All creation will proclaim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345553246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here, You are here</a:t>
            </a:r>
          </a:p>
          <a:p>
            <a:pPr latinLnBrk="1"/>
            <a:r>
              <a:rPr lang="en-US" dirty="0"/>
              <a:t>In your presence I'm made whole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01217329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God, You are God</a:t>
            </a:r>
          </a:p>
          <a:p>
            <a:pPr latinLnBrk="1"/>
            <a:r>
              <a:rPr lang="en-US" dirty="0"/>
              <a:t>Of all else I'm letting 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54378793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Oh, I’m running to Your arms, </a:t>
            </a:r>
          </a:p>
          <a:p>
            <a:pPr latinLnBrk="1"/>
            <a:r>
              <a:rPr lang="en-US" dirty="0"/>
              <a:t>I’m running to Your arms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416741056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good, You are good</a:t>
            </a:r>
          </a:p>
          <a:p>
            <a:pPr latinLnBrk="1"/>
            <a:r>
              <a:rPr lang="en-US" dirty="0"/>
              <a:t>When there's nothing good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393512019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riches of Your love</a:t>
            </a:r>
          </a:p>
          <a:p>
            <a:pPr latinLnBrk="1"/>
            <a:r>
              <a:rPr lang="en-US" dirty="0"/>
              <a:t>Will always be enough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01093959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compares to Your embrace</a:t>
            </a:r>
          </a:p>
          <a:p>
            <a:pPr latinLnBrk="1"/>
            <a:r>
              <a:rPr lang="en-US" dirty="0"/>
              <a:t>Light of the world, forever reign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530418991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24401195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My heart will sing,</a:t>
            </a:r>
          </a:p>
          <a:p>
            <a:pPr latinLnBrk="1"/>
            <a:r>
              <a:rPr lang="en-US" dirty="0"/>
              <a:t>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70491671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</a:t>
            </a:r>
          </a:p>
          <a:p>
            <a:pPr latinLnBrk="1"/>
            <a:r>
              <a:rPr lang="en-US" dirty="0"/>
              <a:t>Jesus,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72695571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My heart will sing,</a:t>
            </a:r>
          </a:p>
          <a:p>
            <a:pPr latinLnBrk="1"/>
            <a:r>
              <a:rPr lang="en-US" dirty="0"/>
              <a:t>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4164813956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</a:t>
            </a:r>
          </a:p>
          <a:p>
            <a:pPr latinLnBrk="1"/>
            <a:r>
              <a:rPr lang="en-US" dirty="0"/>
              <a:t>Jesus,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099177057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Oh, I’m running to Your arms, </a:t>
            </a:r>
          </a:p>
          <a:p>
            <a:pPr latinLnBrk="1"/>
            <a:r>
              <a:rPr lang="en-US" dirty="0"/>
              <a:t>I’m running to Your arms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975132699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riches of Your love</a:t>
            </a:r>
          </a:p>
          <a:p>
            <a:pPr latinLnBrk="1"/>
            <a:r>
              <a:rPr lang="en-US" dirty="0"/>
              <a:t>Will always be enough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726364559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compares to Your embrace</a:t>
            </a:r>
          </a:p>
          <a:p>
            <a:pPr latinLnBrk="1"/>
            <a:r>
              <a:rPr lang="en-US" dirty="0"/>
              <a:t>Light of the world, forever reign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98622185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love, You are love</a:t>
            </a:r>
          </a:p>
          <a:p>
            <a:pPr latinLnBrk="1"/>
            <a:r>
              <a:rPr lang="en-US" dirty="0"/>
              <a:t>On display for all to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486205438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24554016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light, You are light</a:t>
            </a:r>
          </a:p>
          <a:p>
            <a:pPr latinLnBrk="1"/>
            <a:r>
              <a:rPr lang="en-US" dirty="0"/>
              <a:t>When the darkness closes 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373240915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hope, You are hope</a:t>
            </a:r>
          </a:p>
          <a:p>
            <a:pPr latinLnBrk="1"/>
            <a:r>
              <a:rPr lang="en-US" dirty="0"/>
              <a:t>You have covered all my sin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59695449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29030506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peace, You are peace</a:t>
            </a:r>
          </a:p>
          <a:p>
            <a:pPr latinLnBrk="1"/>
            <a:r>
              <a:rPr lang="en-US" dirty="0"/>
              <a:t>When my fear is crippling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17933315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true, You are true</a:t>
            </a:r>
          </a:p>
          <a:p>
            <a:pPr latinLnBrk="1"/>
            <a:r>
              <a:rPr lang="en-US" dirty="0"/>
              <a:t>Even in my wandering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28534696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joy, You are joy</a:t>
            </a:r>
          </a:p>
          <a:p>
            <a:pPr latinLnBrk="1"/>
            <a:r>
              <a:rPr lang="en-US" dirty="0"/>
              <a:t>You're the reason that I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 Reign</a:t>
            </a:r>
          </a:p>
        </p:txBody>
      </p:sp>
    </p:spTree>
    <p:extLst>
      <p:ext uri="{BB962C8B-B14F-4D97-AF65-F5344CB8AC3E}">
        <p14:creationId xmlns:p14="http://schemas.microsoft.com/office/powerpoint/2010/main" val="105519604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</TotalTime>
  <Words>340</Words>
  <Application>Microsoft Office PowerPoint</Application>
  <PresentationFormat>On-screen Show (4:3)</PresentationFormat>
  <Paragraphs>80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30</vt:i4>
      </vt:variant>
    </vt:vector>
  </HeadingPairs>
  <TitlesOfParts>
    <vt:vector size="5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130</cp:revision>
  <dcterms:created xsi:type="dcterms:W3CDTF">2011-12-04T14:58:54Z</dcterms:created>
  <dcterms:modified xsi:type="dcterms:W3CDTF">2023-06-30T04:27:53Z</dcterms:modified>
</cp:coreProperties>
</file>